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51a8ab4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51a8ab4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cc579ca47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cc579ca47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cc579ca47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cc579ca47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51a8ab4b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951a8ab4b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51a8ab4b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51a8ab4b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51a8ab4b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51a8ab4b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51a8ab4b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951a8ab4b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51a8ab4b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951a8ab4b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951a8ab4b1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951a8ab4b1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51a8ab4b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951a8ab4b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51a8ab4b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951a8ab4b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951a8ab4b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951a8ab4b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51a8ab4b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951a8ab4b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51a8ab4b1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951a8ab4b1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51a8ab4b1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951a8ab4b1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951a8ab4b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951a8ab4b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51a8ab4b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951a8ab4b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951a8ab4b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951a8ab4b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951a8ab4b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951a8ab4b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51a8ab4b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51a8ab4b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51a8ab4b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951a8ab4b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cc579ca47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cc579ca47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cc579ca47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cc579ca47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cc579ca47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cc579ca47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100975" y="304800"/>
            <a:ext cx="4851600" cy="9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Bethany de Bolbec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 Elf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Assistant at the Day Dream Library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Loves to play Viola and wants to prove her worth by joining the Flatcoat Circus.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Currently in a relationship with Desparia.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575" y="191463"/>
            <a:ext cx="3809875" cy="47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100975" y="304800"/>
            <a:ext cx="4851600" cy="9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Ander High-Hill &amp; Milo Silvereyes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Halflings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Are in a </a:t>
            </a:r>
            <a:r>
              <a:rPr lang="en">
                <a:solidFill>
                  <a:schemeClr val="dk1"/>
                </a:solidFill>
              </a:rPr>
              <a:t>beautiful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relationship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together.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Taught</a:t>
            </a:r>
            <a:r>
              <a:rPr lang="en">
                <a:solidFill>
                  <a:schemeClr val="dk1"/>
                </a:solidFill>
              </a:rPr>
              <a:t> Wyrin lots of things </a:t>
            </a:r>
            <a:r>
              <a:rPr lang="en">
                <a:solidFill>
                  <a:schemeClr val="dk1"/>
                </a:solidFill>
              </a:rPr>
              <a:t>about</a:t>
            </a:r>
            <a:r>
              <a:rPr lang="en">
                <a:solidFill>
                  <a:schemeClr val="dk1"/>
                </a:solidFill>
              </a:rPr>
              <a:t> being halflings and </a:t>
            </a:r>
            <a:r>
              <a:rPr lang="en">
                <a:solidFill>
                  <a:schemeClr val="dk1"/>
                </a:solidFill>
              </a:rPr>
              <a:t>perhaps</a:t>
            </a:r>
            <a:r>
              <a:rPr lang="en">
                <a:solidFill>
                  <a:schemeClr val="dk1"/>
                </a:solidFill>
              </a:rPr>
              <a:t> a </a:t>
            </a:r>
            <a:r>
              <a:rPr lang="en">
                <a:solidFill>
                  <a:schemeClr val="dk1"/>
                </a:solidFill>
              </a:rPr>
              <a:t>little</a:t>
            </a:r>
            <a:r>
              <a:rPr lang="en">
                <a:solidFill>
                  <a:schemeClr val="dk1"/>
                </a:solidFill>
              </a:rPr>
              <a:t> bit of </a:t>
            </a:r>
            <a:r>
              <a:rPr lang="en">
                <a:solidFill>
                  <a:schemeClr val="dk1"/>
                </a:solidFill>
              </a:rPr>
              <a:t>sleight</a:t>
            </a:r>
            <a:r>
              <a:rPr lang="en">
                <a:solidFill>
                  <a:schemeClr val="dk1"/>
                </a:solidFill>
              </a:rPr>
              <a:t> of hand.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0" l="9464" r="9707" t="7952"/>
          <a:stretch/>
        </p:blipFill>
        <p:spPr>
          <a:xfrm>
            <a:off x="5168175" y="169816"/>
            <a:ext cx="2062450" cy="3526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9425" y="1418025"/>
            <a:ext cx="2062450" cy="34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100975" y="304800"/>
            <a:ext cx="4851600" cy="9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Arveene Amblecrown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Water Genasi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New member of </a:t>
            </a:r>
            <a:r>
              <a:rPr lang="en">
                <a:solidFill>
                  <a:schemeClr val="dk1"/>
                </a:solidFill>
              </a:rPr>
              <a:t>the</a:t>
            </a:r>
            <a:r>
              <a:rPr lang="en">
                <a:solidFill>
                  <a:schemeClr val="dk1"/>
                </a:solidFill>
              </a:rPr>
              <a:t> Flatcoat Circus joined while Wyrin left.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Was holding a Blue Wild Magic Orb </a:t>
            </a:r>
            <a:r>
              <a:rPr lang="en">
                <a:solidFill>
                  <a:schemeClr val="dk1"/>
                </a:solidFill>
              </a:rPr>
              <a:t>that</a:t>
            </a:r>
            <a:r>
              <a:rPr lang="en">
                <a:solidFill>
                  <a:schemeClr val="dk1"/>
                </a:solidFill>
              </a:rPr>
              <a:t> was given to the party.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900" y="111125"/>
            <a:ext cx="3458351" cy="49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375" y="152400"/>
            <a:ext cx="282257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/>
        </p:nvSpPr>
        <p:spPr>
          <a:xfrm>
            <a:off x="490375" y="275975"/>
            <a:ext cx="48516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Ostaram Dashkev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100975" y="909900"/>
            <a:ext cx="52410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Governor of Basinhold.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275" y="152400"/>
            <a:ext cx="430106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/>
        </p:nvSpPr>
        <p:spPr>
          <a:xfrm>
            <a:off x="420540" y="275975"/>
            <a:ext cx="39816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Akna Firahel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Half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100975" y="909900"/>
            <a:ext cx="43011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Head Guard of the Basinhold Prison.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250" y="190500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/>
        </p:nvSpPr>
        <p:spPr>
          <a:xfrm>
            <a:off x="420540" y="275975"/>
            <a:ext cx="39816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Colin Tallstag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Half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100975" y="909900"/>
            <a:ext cx="43011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Lawmaker of Basinhold.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250" y="152400"/>
            <a:ext cx="313121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/>
        </p:nvSpPr>
        <p:spPr>
          <a:xfrm>
            <a:off x="497441" y="275975"/>
            <a:ext cx="49398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Thervan Hanali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Half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100975" y="909900"/>
            <a:ext cx="53361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Owner of the Sweet Pond Magical Market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775" y="152400"/>
            <a:ext cx="300967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/>
          <p:nvPr/>
        </p:nvSpPr>
        <p:spPr>
          <a:xfrm>
            <a:off x="511369" y="275975"/>
            <a:ext cx="5113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Tanzim Hanali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 Elf (More Drow)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100975" y="909900"/>
            <a:ext cx="55236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Son of the Owner of the Sweet Pond Magical Market.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Very happy and the number 1 fan of the party.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/>
        </p:nvSpPr>
        <p:spPr>
          <a:xfrm>
            <a:off x="-331856" y="293150"/>
            <a:ext cx="5113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Finjin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100975" y="909900"/>
            <a:ext cx="43011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owner of the wonderful Finjins Magic Shop.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Has </a:t>
            </a:r>
            <a:r>
              <a:rPr lang="en" sz="1800">
                <a:solidFill>
                  <a:srgbClr val="FFFFFF"/>
                </a:solidFill>
              </a:rPr>
              <a:t>the</a:t>
            </a:r>
            <a:r>
              <a:rPr lang="en" sz="1800">
                <a:solidFill>
                  <a:srgbClr val="FFFFFF"/>
                </a:solidFill>
              </a:rPr>
              <a:t> </a:t>
            </a:r>
            <a:r>
              <a:rPr lang="en" sz="1800">
                <a:solidFill>
                  <a:srgbClr val="FFFFFF"/>
                </a:solidFill>
              </a:rPr>
              <a:t>party</a:t>
            </a:r>
            <a:r>
              <a:rPr lang="en" sz="1800">
                <a:solidFill>
                  <a:srgbClr val="FFFFFF"/>
                </a:solidFill>
              </a:rPr>
              <a:t> wearing his merch around town to boost popularity.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325" y="226275"/>
            <a:ext cx="4581724" cy="458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/>
        </p:nvSpPr>
        <p:spPr>
          <a:xfrm>
            <a:off x="511369" y="275975"/>
            <a:ext cx="5113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Viper “The Hidden Fang”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Wood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100975" y="909900"/>
            <a:ext cx="55236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leader of </a:t>
            </a:r>
            <a:r>
              <a:rPr lang="en" sz="1800">
                <a:solidFill>
                  <a:srgbClr val="FFFFFF"/>
                </a:solidFill>
              </a:rPr>
              <a:t>the</a:t>
            </a:r>
            <a:r>
              <a:rPr lang="en" sz="1800">
                <a:solidFill>
                  <a:srgbClr val="FFFFFF"/>
                </a:solidFill>
              </a:rPr>
              <a:t> Laughing Knives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Helped the party with Wolfe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Considers </a:t>
            </a:r>
            <a:r>
              <a:rPr lang="en" sz="1800">
                <a:solidFill>
                  <a:srgbClr val="FFFFFF"/>
                </a:solidFill>
              </a:rPr>
              <a:t>the</a:t>
            </a:r>
            <a:r>
              <a:rPr lang="en" sz="1800">
                <a:solidFill>
                  <a:srgbClr val="FFFFFF"/>
                </a:solidFill>
              </a:rPr>
              <a:t> party as members of the clan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77" name="Google Shape;177;p30"/>
          <p:cNvPicPr preferRelativeResize="0"/>
          <p:nvPr/>
        </p:nvPicPr>
        <p:blipFill rotWithShape="1">
          <a:blip r:embed="rId3">
            <a:alphaModFix/>
          </a:blip>
          <a:srcRect b="4010" l="10153" r="11075" t="2277"/>
          <a:stretch/>
        </p:blipFill>
        <p:spPr>
          <a:xfrm>
            <a:off x="5777269" y="152400"/>
            <a:ext cx="28708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9526" y="195100"/>
            <a:ext cx="3581150" cy="475327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306019" y="275975"/>
            <a:ext cx="5113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Casey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Yuan-Ti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26600" y="911400"/>
            <a:ext cx="55236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second in command of the Laughing Knives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Helped the party with the </a:t>
            </a:r>
            <a:r>
              <a:rPr lang="en" sz="1800">
                <a:solidFill>
                  <a:srgbClr val="FFFFFF"/>
                </a:solidFill>
              </a:rPr>
              <a:t>secret</a:t>
            </a:r>
            <a:r>
              <a:rPr lang="en" sz="1800">
                <a:solidFill>
                  <a:srgbClr val="FFFFFF"/>
                </a:solidFill>
              </a:rPr>
              <a:t> temple of Zehir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65600" y="358650"/>
            <a:ext cx="48516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Penguin Varaati</a:t>
            </a:r>
            <a:endParaRPr b="1" sz="2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27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Half-Elf</a:t>
            </a:r>
            <a:endParaRPr b="1" sz="2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550" y="203375"/>
            <a:ext cx="3930500" cy="473674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Adopted brother of Rhino’s Family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Currently </a:t>
            </a:r>
            <a:r>
              <a:rPr lang="en">
                <a:solidFill>
                  <a:schemeClr val="dk1"/>
                </a:solidFill>
              </a:rPr>
              <a:t>with</a:t>
            </a:r>
            <a:r>
              <a:rPr lang="en">
                <a:solidFill>
                  <a:schemeClr val="dk1"/>
                </a:solidFill>
              </a:rPr>
              <a:t> the party as a member of </a:t>
            </a:r>
            <a:r>
              <a:rPr lang="en">
                <a:solidFill>
                  <a:schemeClr val="dk1"/>
                </a:solidFill>
              </a:rPr>
              <a:t>the</a:t>
            </a:r>
            <a:r>
              <a:rPr lang="en">
                <a:solidFill>
                  <a:schemeClr val="dk1"/>
                </a:solidFill>
              </a:rPr>
              <a:t> Order of the Orb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Has some sort of curse within himself from Hadaar.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/>
        </p:nvSpPr>
        <p:spPr>
          <a:xfrm>
            <a:off x="-229356" y="293125"/>
            <a:ext cx="5113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Elizabeth Qrand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2"/>
          <p:cNvSpPr txBox="1"/>
          <p:nvPr/>
        </p:nvSpPr>
        <p:spPr>
          <a:xfrm>
            <a:off x="26600" y="911400"/>
            <a:ext cx="49548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sorcerous queen of Qrand.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Her husband died by attempting to reach the power of Hadaar, by means of a spell scroll of </a:t>
            </a:r>
            <a:r>
              <a:rPr lang="en" sz="1800">
                <a:solidFill>
                  <a:srgbClr val="FFFFFF"/>
                </a:solidFill>
              </a:rPr>
              <a:t>Contact</a:t>
            </a:r>
            <a:r>
              <a:rPr lang="en" sz="1800">
                <a:solidFill>
                  <a:srgbClr val="FFFFFF"/>
                </a:solidFill>
              </a:rPr>
              <a:t> Other </a:t>
            </a:r>
            <a:r>
              <a:rPr lang="en" sz="1800">
                <a:solidFill>
                  <a:srgbClr val="FFFFFF"/>
                </a:solidFill>
              </a:rPr>
              <a:t>Plane</a:t>
            </a:r>
            <a:r>
              <a:rPr lang="en" sz="1800">
                <a:solidFill>
                  <a:srgbClr val="FFFFFF"/>
                </a:solidFill>
              </a:rPr>
              <a:t>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750" y="502675"/>
            <a:ext cx="4138150" cy="41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/>
        </p:nvSpPr>
        <p:spPr>
          <a:xfrm>
            <a:off x="306019" y="275975"/>
            <a:ext cx="5113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Ellis Qrand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3"/>
          <p:cNvSpPr txBox="1"/>
          <p:nvPr/>
        </p:nvSpPr>
        <p:spPr>
          <a:xfrm>
            <a:off x="26600" y="911400"/>
            <a:ext cx="55236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princess of Qrand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Is friends with the queen of Shesmont, Kera, and grew up with her together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Using her </a:t>
            </a:r>
            <a:r>
              <a:rPr lang="en" sz="1800">
                <a:solidFill>
                  <a:srgbClr val="FFFFFF"/>
                </a:solidFill>
              </a:rPr>
              <a:t>innate</a:t>
            </a:r>
            <a:r>
              <a:rPr lang="en" sz="1800">
                <a:solidFill>
                  <a:srgbClr val="FFFFFF"/>
                </a:solidFill>
              </a:rPr>
              <a:t> smarts and magical background she is a </a:t>
            </a:r>
            <a:r>
              <a:rPr lang="en" sz="1800">
                <a:solidFill>
                  <a:srgbClr val="FFFFFF"/>
                </a:solidFill>
              </a:rPr>
              <a:t>strong</a:t>
            </a:r>
            <a:r>
              <a:rPr lang="en" sz="1800">
                <a:solidFill>
                  <a:srgbClr val="FFFFFF"/>
                </a:solidFill>
              </a:rPr>
              <a:t> Artificer and helps </a:t>
            </a:r>
            <a:r>
              <a:rPr lang="en" sz="1800">
                <a:solidFill>
                  <a:srgbClr val="FFFFFF"/>
                </a:solidFill>
              </a:rPr>
              <a:t>the</a:t>
            </a:r>
            <a:r>
              <a:rPr lang="en" sz="1800">
                <a:solidFill>
                  <a:srgbClr val="FFFFFF"/>
                </a:solidFill>
              </a:rPr>
              <a:t> </a:t>
            </a:r>
            <a:r>
              <a:rPr lang="en" sz="1800">
                <a:solidFill>
                  <a:srgbClr val="FFFFFF"/>
                </a:solidFill>
              </a:rPr>
              <a:t>party</a:t>
            </a:r>
            <a:r>
              <a:rPr lang="en" sz="1800">
                <a:solidFill>
                  <a:srgbClr val="FFFFFF"/>
                </a:solidFill>
              </a:rPr>
              <a:t> with any magical mechanic needs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750" y="313825"/>
            <a:ext cx="4130350" cy="4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/>
        </p:nvSpPr>
        <p:spPr>
          <a:xfrm>
            <a:off x="306019" y="275975"/>
            <a:ext cx="5113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Kera Shereen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26600" y="911400"/>
            <a:ext cx="55236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queen of Shesmont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Was using Hadaar to protect her people but changed after being </a:t>
            </a:r>
            <a:r>
              <a:rPr lang="en" sz="1800">
                <a:solidFill>
                  <a:srgbClr val="FFFFFF"/>
                </a:solidFill>
              </a:rPr>
              <a:t>possessed</a:t>
            </a:r>
            <a:r>
              <a:rPr lang="en" sz="1800">
                <a:solidFill>
                  <a:srgbClr val="FFFFFF"/>
                </a:solidFill>
              </a:rPr>
              <a:t> and trying to kill the party.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Best friends with Princess of Qrand Ellis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Plan to be Wed to Camus </a:t>
            </a:r>
            <a:r>
              <a:rPr lang="en" sz="1800">
                <a:solidFill>
                  <a:srgbClr val="FFFFFF"/>
                </a:solidFill>
              </a:rPr>
              <a:t>sometime</a:t>
            </a:r>
            <a:r>
              <a:rPr lang="en" sz="1800">
                <a:solidFill>
                  <a:srgbClr val="FFFFFF"/>
                </a:solidFill>
              </a:rPr>
              <a:t> in </a:t>
            </a:r>
            <a:r>
              <a:rPr lang="en" sz="1800">
                <a:solidFill>
                  <a:srgbClr val="FFFFFF"/>
                </a:solidFill>
              </a:rPr>
              <a:t>the</a:t>
            </a:r>
            <a:r>
              <a:rPr lang="en" sz="1800">
                <a:solidFill>
                  <a:srgbClr val="FFFFFF"/>
                </a:solidFill>
              </a:rPr>
              <a:t> future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075" y="667325"/>
            <a:ext cx="3289000" cy="3602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/>
        </p:nvSpPr>
        <p:spPr>
          <a:xfrm>
            <a:off x="-220356" y="275975"/>
            <a:ext cx="5113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Ildra Duskdancer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35"/>
          <p:cNvSpPr txBox="1"/>
          <p:nvPr/>
        </p:nvSpPr>
        <p:spPr>
          <a:xfrm>
            <a:off x="26600" y="911400"/>
            <a:ext cx="55236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</a:t>
            </a:r>
            <a:r>
              <a:rPr lang="en" sz="1800">
                <a:solidFill>
                  <a:srgbClr val="FFFFFF"/>
                </a:solidFill>
              </a:rPr>
              <a:t>military</a:t>
            </a:r>
            <a:r>
              <a:rPr lang="en" sz="1800">
                <a:solidFill>
                  <a:srgbClr val="FFFFFF"/>
                </a:solidFill>
              </a:rPr>
              <a:t> and royal guard commander of Shesmont.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Best</a:t>
            </a:r>
            <a:r>
              <a:rPr lang="en" sz="1800">
                <a:solidFill>
                  <a:srgbClr val="FFFFFF"/>
                </a:solidFill>
              </a:rPr>
              <a:t> friends </a:t>
            </a:r>
            <a:r>
              <a:rPr lang="en" sz="1800">
                <a:solidFill>
                  <a:srgbClr val="FFFFFF"/>
                </a:solidFill>
              </a:rPr>
              <a:t>with</a:t>
            </a:r>
            <a:r>
              <a:rPr lang="en" sz="1800">
                <a:solidFill>
                  <a:srgbClr val="FFFFFF"/>
                </a:solidFill>
              </a:rPr>
              <a:t> Camus and Kera.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900" y="644948"/>
            <a:ext cx="3970150" cy="37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-248956" y="247375"/>
            <a:ext cx="5113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Camus Krisrieth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100975" y="911400"/>
            <a:ext cx="55236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soon to be king of Shesmont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575" y="381250"/>
            <a:ext cx="3214625" cy="4464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100975" y="909900"/>
            <a:ext cx="48516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Beat Rhino in Arm Wrestling due to the help of the party.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Has Third Degree Burns on his right arm to his chin. 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65600" y="358650"/>
            <a:ext cx="48516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Kyle</a:t>
            </a:r>
            <a:endParaRPr b="1" sz="2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27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2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152400"/>
            <a:ext cx="363771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100975" y="304800"/>
            <a:ext cx="4851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Whistle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Wind Genasi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975" y="56235"/>
            <a:ext cx="5000026" cy="488601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133300" y="1243825"/>
            <a:ext cx="4851600" cy="27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Met at the White Basin Hotel in Helmfield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Adventuring with Marble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Fought off Rampaging Rhino.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100975" y="304800"/>
            <a:ext cx="4851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Marble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Earth </a:t>
            </a: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Genasi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133300" y="1243825"/>
            <a:ext cx="4851600" cy="27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Met at the White Basin Hotel in Helmfield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Adventuring with Whistle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Fought off Rampaging Rhino.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675" y="-235700"/>
            <a:ext cx="3243199" cy="54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175" y="76200"/>
            <a:ext cx="34548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100975" y="304800"/>
            <a:ext cx="4851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Ramona Moonbirth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133300" y="1243825"/>
            <a:ext cx="5088300" cy="27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Met as a traveling adventurer in Helmfield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Owns </a:t>
            </a:r>
            <a:r>
              <a:rPr lang="en" sz="1800">
                <a:solidFill>
                  <a:schemeClr val="dk1"/>
                </a:solidFill>
              </a:rPr>
              <a:t>the</a:t>
            </a:r>
            <a:r>
              <a:rPr lang="en" sz="1800">
                <a:solidFill>
                  <a:schemeClr val="dk1"/>
                </a:solidFill>
              </a:rPr>
              <a:t> magic shop, the Twinkling Emporium in Shesmont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Extremely interested in any ancient artifact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90375" y="275975"/>
            <a:ext cx="4851600" cy="9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Antigua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Dankil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Elf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100975" y="909900"/>
            <a:ext cx="52410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Likes to be called Anti.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Loving adopted </a:t>
            </a:r>
            <a:r>
              <a:rPr lang="en">
                <a:solidFill>
                  <a:schemeClr val="dk1"/>
                </a:solidFill>
              </a:rPr>
              <a:t>mother</a:t>
            </a:r>
            <a:r>
              <a:rPr lang="en">
                <a:solidFill>
                  <a:schemeClr val="dk1"/>
                </a:solidFill>
              </a:rPr>
              <a:t> of Wyrin.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Gave the “Dormant Requiem” to Wyrin.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463" y="152400"/>
            <a:ext cx="27919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100975" y="304800"/>
            <a:ext cx="4851600" cy="9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Adrik Dankil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Loving adopted father of Wyrin.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Owns a Wolf named Bear, Giant Frog named Bertha and a Pteranodon named Floop.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3660" l="0" r="0" t="0"/>
          <a:stretch/>
        </p:blipFill>
        <p:spPr>
          <a:xfrm>
            <a:off x="5196750" y="38825"/>
            <a:ext cx="3769650" cy="506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0225" y="2982550"/>
            <a:ext cx="2476174" cy="21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100975" y="304800"/>
            <a:ext cx="4851600" cy="9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Myev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 Orc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Loving sister of Wyrin who protects her from bullies.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Helped the </a:t>
            </a:r>
            <a:r>
              <a:rPr lang="en">
                <a:solidFill>
                  <a:schemeClr val="dk1"/>
                </a:solidFill>
              </a:rPr>
              <a:t>party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with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the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initial</a:t>
            </a:r>
            <a:r>
              <a:rPr lang="en">
                <a:solidFill>
                  <a:schemeClr val="dk1"/>
                </a:solidFill>
              </a:rPr>
              <a:t> dive </a:t>
            </a:r>
            <a:r>
              <a:rPr lang="en">
                <a:solidFill>
                  <a:schemeClr val="dk1"/>
                </a:solidFill>
              </a:rPr>
              <a:t>into</a:t>
            </a:r>
            <a:r>
              <a:rPr lang="en">
                <a:solidFill>
                  <a:schemeClr val="dk1"/>
                </a:solidFill>
              </a:rPr>
              <a:t> the Castle in Basinhold.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438" y="152400"/>
            <a:ext cx="365016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